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45" autoAdjust="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787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1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88979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0532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2510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979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92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0642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278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45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229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851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122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160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204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00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02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C62FAB4-BAE6-4EED-A528-1711B7173CD4}" type="datetimeFigureOut">
              <a:rPr lang="uk-UA" smtClean="0"/>
              <a:t>31.12.2023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8D45-F41D-46EA-843B-9A831C6B423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5177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997371" y="0"/>
            <a:ext cx="4194629" cy="150948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Національний університет </a:t>
            </a:r>
          </a:p>
          <a:p>
            <a:pPr algn="ctr"/>
            <a:r>
              <a:rPr lang="uk-UA" dirty="0" smtClean="0"/>
              <a:t>«ЧЕРНІГІВСЬКА ПОЛІТЕХНІКА»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95657" y="1306285"/>
            <a:ext cx="3265714" cy="19739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ННІ бізнесу природокористування і туризму</a:t>
            </a:r>
          </a:p>
          <a:p>
            <a:pPr algn="ctr"/>
            <a:r>
              <a:rPr lang="uk-UA" dirty="0" smtClean="0"/>
              <a:t>Кафедра аграрних технологій та лісового господарства</a:t>
            </a:r>
            <a:endParaRPr lang="uk-UA" dirty="0"/>
          </a:p>
        </p:txBody>
      </p:sp>
      <p:sp>
        <p:nvSpPr>
          <p:cNvPr id="6" name="5-конечная звезда 5"/>
          <p:cNvSpPr/>
          <p:nvPr/>
        </p:nvSpPr>
        <p:spPr>
          <a:xfrm>
            <a:off x="4474028" y="2423885"/>
            <a:ext cx="5954486" cy="2409371"/>
          </a:xfrm>
          <a:prstGeom prst="star5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Тема: «Збір та використання інформації в лісовому господарстві»»</a:t>
            </a:r>
            <a:endParaRPr lang="uk-U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Шестиугольник 6"/>
          <p:cNvSpPr/>
          <p:nvPr/>
        </p:nvSpPr>
        <p:spPr>
          <a:xfrm>
            <a:off x="8795657" y="4071257"/>
            <a:ext cx="3396343" cy="2685143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Підготував </a:t>
            </a:r>
          </a:p>
          <a:p>
            <a:pPr algn="ctr"/>
            <a:r>
              <a:rPr lang="uk-UA" dirty="0"/>
              <a:t>с</a:t>
            </a:r>
            <a:r>
              <a:rPr lang="uk-UA" dirty="0" smtClean="0"/>
              <a:t>тудент 1 – курсу</a:t>
            </a:r>
          </a:p>
          <a:p>
            <a:pPr algn="ctr"/>
            <a:r>
              <a:rPr lang="uk-UA" dirty="0"/>
              <a:t>г</a:t>
            </a:r>
            <a:r>
              <a:rPr lang="uk-UA" dirty="0" smtClean="0"/>
              <a:t>рупи МЛСп-201</a:t>
            </a:r>
          </a:p>
          <a:p>
            <a:pPr algn="ctr"/>
            <a:r>
              <a:rPr lang="uk-UA" dirty="0" smtClean="0"/>
              <a:t>Солодкий С.М.</a:t>
            </a:r>
          </a:p>
          <a:p>
            <a:pPr algn="ctr"/>
            <a:r>
              <a:rPr lang="uk-UA" dirty="0" smtClean="0"/>
              <a:t>спеціальність 205 </a:t>
            </a:r>
          </a:p>
          <a:p>
            <a:pPr algn="ctr"/>
            <a:r>
              <a:rPr lang="uk-UA" dirty="0" smtClean="0"/>
              <a:t>Лісове господарство</a:t>
            </a:r>
          </a:p>
          <a:p>
            <a:pPr algn="ctr"/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0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40666"/>
      </p:ext>
    </p:extLst>
  </p:cSld>
  <p:clrMapOvr>
    <a:masterClrMapping/>
  </p:clrMapOvr>
  <p:transition spd="slow">
    <p:push dir="u"/>
    <p:sndAc>
      <p:stSnd>
        <p:snd r:embed="rId2" name="drumroll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5235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588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1" y="452718"/>
            <a:ext cx="9746034" cy="640528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41033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116114"/>
            <a:ext cx="11727543" cy="6741886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081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902" y="0"/>
            <a:ext cx="11902189" cy="6858000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00B0F0"/>
                </a:solidFill>
              </a:rPr>
              <a:t/>
            </a:r>
            <a:br>
              <a:rPr lang="uk-UA" dirty="0" smtClean="0">
                <a:solidFill>
                  <a:srgbClr val="00B0F0"/>
                </a:solidFill>
              </a:rPr>
            </a:br>
            <a:r>
              <a:rPr lang="uk-UA" dirty="0">
                <a:solidFill>
                  <a:srgbClr val="00B0F0"/>
                </a:solidFill>
              </a:rPr>
              <a:t/>
            </a:r>
            <a:br>
              <a:rPr lang="uk-UA" dirty="0">
                <a:solidFill>
                  <a:srgbClr val="00B0F0"/>
                </a:solidFill>
              </a:rPr>
            </a:br>
            <a:r>
              <a:rPr lang="uk-UA" dirty="0" smtClean="0">
                <a:solidFill>
                  <a:srgbClr val="00B0F0"/>
                </a:solidFill>
              </a:rPr>
              <a:t/>
            </a:r>
            <a:br>
              <a:rPr lang="uk-UA" dirty="0" smtClean="0">
                <a:solidFill>
                  <a:srgbClr val="00B0F0"/>
                </a:solidFill>
              </a:rPr>
            </a:br>
            <a:r>
              <a:rPr lang="uk-UA" dirty="0">
                <a:solidFill>
                  <a:srgbClr val="00B0F0"/>
                </a:solidFill>
              </a:rPr>
              <a:t/>
            </a:r>
            <a:br>
              <a:rPr lang="uk-UA" dirty="0">
                <a:solidFill>
                  <a:srgbClr val="00B0F0"/>
                </a:solidFill>
              </a:rPr>
            </a:br>
            <a:r>
              <a:rPr lang="uk-UA" dirty="0" smtClean="0">
                <a:solidFill>
                  <a:srgbClr val="00B0F0"/>
                </a:solidFill>
              </a:rPr>
              <a:t>2. Моніторинг лісів </a:t>
            </a:r>
            <a:br>
              <a:rPr lang="uk-UA" dirty="0" smtClean="0">
                <a:solidFill>
                  <a:srgbClr val="00B0F0"/>
                </a:solidFill>
              </a:rPr>
            </a:br>
            <a:endParaRPr lang="uk-U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6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51895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902" y="104932"/>
            <a:ext cx="11932169" cy="655070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7245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21" y="1"/>
            <a:ext cx="12072079" cy="671559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435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49704" cy="41944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49704" cy="41944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9830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4479" y="0"/>
            <a:ext cx="11397520" cy="68580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6-конечная звезда 4"/>
          <p:cNvSpPr/>
          <p:nvPr/>
        </p:nvSpPr>
        <p:spPr>
          <a:xfrm rot="16200000">
            <a:off x="9706131" y="634583"/>
            <a:ext cx="3212891" cy="4037351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rgbClr val="00B0F0"/>
                </a:solidFill>
              </a:rPr>
              <a:t>Кінець</a:t>
            </a:r>
            <a:endParaRPr lang="uk-U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858000"/>
          </a:xfrm>
        </p:spPr>
        <p:txBody>
          <a:bodyPr/>
          <a:lstStyle/>
          <a:p>
            <a:pPr algn="ctr"/>
            <a:r>
              <a:rPr lang="uk-UA" sz="2800" b="1" i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Джерела збирання інформації </a:t>
            </a:r>
            <a:br>
              <a:rPr lang="uk-UA" sz="2800" b="1" i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 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джерела інформації (у межах даної організації) та зовнішні джерела (офіційні публікації, статистичні звіти, думки людей за межами </a:t>
            </a: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організації). 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Факти, що зберігаються у формі, яка придатна до зчитування, називаються записами. До них належать документи (файли, звіти, публікації), комп’ютерні файли, фільми, мікрофільми, магнітні стрічки, малюнки, фотографії, графіки. Факти з записів можна одержати шляхом пошуку. Інформацію можна отримати за допомогою подій і умов, які </a:t>
            </a:r>
            <a:r>
              <a:rPr lang="uk-UA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підвласні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спостереженню та пам’яті. Інформація, що знаходиться у пам’яті людей, що працюють в організації-клієнті, пов’язані з нею чи просто можуть надати </a:t>
            </a: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інформацію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(наприклад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для порівняння). Ця «енциклопедія знань» охоплює досвід, думки, переконання, враження та інше. Ці дані </a:t>
            </a: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отримуються 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допомогою опитування.</a:t>
            </a:r>
          </a:p>
        </p:txBody>
      </p:sp>
    </p:spTree>
    <p:extLst>
      <p:ext uri="{BB962C8B-B14F-4D97-AF65-F5344CB8AC3E}">
        <p14:creationId xmlns:p14="http://schemas.microsoft.com/office/powerpoint/2010/main" val="15950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075885" cy="6857999"/>
          </a:xfrm>
        </p:spPr>
        <p:txBody>
          <a:bodyPr/>
          <a:lstStyle/>
          <a:p>
            <a:pPr algn="just"/>
            <a:r>
              <a:rPr lang="uk-UA" sz="2800" b="1" i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Збір інформації в лісовому господарстві</a:t>
            </a:r>
            <a:br>
              <a:rPr lang="uk-UA" sz="2800" b="1" i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800" b="1" i="1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</a:t>
            </a:r>
            <a:r>
              <a:rPr lang="uk-UA" sz="2800" b="1" i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інформація в лісовому господарстві береться з </a:t>
            </a:r>
            <a:b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Матеріали та документи  лісовпорядкування;</a:t>
            </a:r>
            <a:b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Моніторинг лісів ( документи, сертифікація лісів).</a:t>
            </a:r>
            <a:br>
              <a:rPr lang="uk-UA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algn="ctr"/>
            <a:r>
              <a:rPr lang="uk-UA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4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Матеріали та документи лісовпорядкування</a:t>
            </a:r>
            <a:br>
              <a:rPr lang="uk-UA" sz="4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br>
              <a:rPr lang="uk-UA" sz="4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4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4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1. Лісові карти (види)</a:t>
            </a:r>
            <a:endParaRPr lang="uk-UA" sz="4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5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769600" cy="6858000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44552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618514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84171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61258"/>
            <a:ext cx="9260114" cy="5791199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8253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7829" cy="67491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01" y="1"/>
            <a:ext cx="11916228" cy="67491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6774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6281911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95198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52</Words>
  <Application>Microsoft Office PowerPoint</Application>
  <PresentationFormat>Широкоэкранный</PresentationFormat>
  <Paragraphs>17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 3</vt:lpstr>
      <vt:lpstr>Ион</vt:lpstr>
      <vt:lpstr>Презентация PowerPoint</vt:lpstr>
      <vt:lpstr>Джерела збирання інформації  Внутрішні джерела інформації (у межах даної організації) та зовнішні джерела (офіційні публікації, статистичні звіти, думки людей за межами організації). Факти, що зберігаються у формі, яка придатна до зчитування, називаються записами. До них належать документи (файли, звіти, публікації), комп’ютерні файли, фільми, мікрофільми, магнітні стрічки, малюнки, фотографії, графіки. Факти з записів можна одержати шляхом пошуку. Інформацію можна отримати за допомогою подій і умов, які підвласні спостереженню та пам’яті. Інформація, що знаходиться у пам’яті людей, що працюють в організації-клієнті, пов’язані з нею чи просто можуть надати інформацію (наприклад, для порівняння). Ця «енциклопедія знань» охоплює досвід, думки, переконання, враження та інше. Ці дані  отримуються за допомогою опитування.</vt:lpstr>
      <vt:lpstr>Збір інформації в лісовому господарстві Основна інформація в лісовому господарстві береться з  1. Матеріали та документи  лісовпорядкування; 2. Моніторинг лісів ( документи, сертифікація лісів). </vt:lpstr>
      <vt:lpstr>   1. Матеріали та документи лісовпорядкування                                                1. Лісові карти (види)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2. Моніторинг лісів 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Solodkyi Serhii</dc:creator>
  <cp:lastModifiedBy>1</cp:lastModifiedBy>
  <cp:revision>14</cp:revision>
  <dcterms:created xsi:type="dcterms:W3CDTF">2021-05-01T06:30:53Z</dcterms:created>
  <dcterms:modified xsi:type="dcterms:W3CDTF">2023-12-31T09:13:39Z</dcterms:modified>
</cp:coreProperties>
</file>